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7772400" cy="50292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34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49"/>
    <p:restoredTop sz="96405"/>
  </p:normalViewPr>
  <p:slideViewPr>
    <p:cSldViewPr snapToGrid="0" snapToObjects="1">
      <p:cViewPr varScale="1">
        <p:scale>
          <a:sx n="95" d="100"/>
          <a:sy n="95" d="100"/>
        </p:scale>
        <p:origin x="109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823066"/>
            <a:ext cx="6606540" cy="1750907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2641495"/>
            <a:ext cx="5829300" cy="1214225"/>
          </a:xfrm>
        </p:spPr>
        <p:txBody>
          <a:bodyPr/>
          <a:lstStyle>
            <a:lvl1pPr marL="0" indent="0" algn="ctr">
              <a:buNone/>
              <a:defRPr sz="1760"/>
            </a:lvl1pPr>
            <a:lvl2pPr marL="335265" indent="0" algn="ctr">
              <a:buNone/>
              <a:defRPr sz="1467"/>
            </a:lvl2pPr>
            <a:lvl3pPr marL="670530" indent="0" algn="ctr">
              <a:buNone/>
              <a:defRPr sz="1320"/>
            </a:lvl3pPr>
            <a:lvl4pPr marL="1005794" indent="0" algn="ctr">
              <a:buNone/>
              <a:defRPr sz="1173"/>
            </a:lvl4pPr>
            <a:lvl5pPr marL="1341059" indent="0" algn="ctr">
              <a:buNone/>
              <a:defRPr sz="1173"/>
            </a:lvl5pPr>
            <a:lvl6pPr marL="1676324" indent="0" algn="ctr">
              <a:buNone/>
              <a:defRPr sz="1173"/>
            </a:lvl6pPr>
            <a:lvl7pPr marL="2011589" indent="0" algn="ctr">
              <a:buNone/>
              <a:defRPr sz="1173"/>
            </a:lvl7pPr>
            <a:lvl8pPr marL="2346853" indent="0" algn="ctr">
              <a:buNone/>
              <a:defRPr sz="1173"/>
            </a:lvl8pPr>
            <a:lvl9pPr marL="2682118" indent="0" algn="ctr">
              <a:buNone/>
              <a:defRPr sz="1173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D7B87-857E-BA4D-BC59-AAE566765CB8}" type="datetimeFigureOut">
              <a:rPr lang="es-MX" smtClean="0"/>
              <a:t>07/10/2021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33438-78BA-664E-8B0A-8DA708B1AD37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60359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D7B87-857E-BA4D-BC59-AAE566765CB8}" type="datetimeFigureOut">
              <a:rPr lang="es-MX" smtClean="0"/>
              <a:t>07/10/2021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33438-78BA-664E-8B0A-8DA708B1AD37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626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1253809"/>
            <a:ext cx="6703695" cy="209200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3365607"/>
            <a:ext cx="6703695" cy="1100137"/>
          </a:xfrm>
        </p:spPr>
        <p:txBody>
          <a:bodyPr/>
          <a:lstStyle>
            <a:lvl1pPr marL="0" indent="0">
              <a:buNone/>
              <a:defRPr sz="1760">
                <a:solidFill>
                  <a:schemeClr val="tx1"/>
                </a:solidFill>
              </a:defRPr>
            </a:lvl1pPr>
            <a:lvl2pPr marL="335265" indent="0">
              <a:buNone/>
              <a:defRPr sz="1467">
                <a:solidFill>
                  <a:schemeClr val="tx1">
                    <a:tint val="75000"/>
                  </a:schemeClr>
                </a:solidFill>
              </a:defRPr>
            </a:lvl2pPr>
            <a:lvl3pPr marL="6705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3pPr>
            <a:lvl4pPr marL="1005794" indent="0">
              <a:buNone/>
              <a:defRPr sz="1173">
                <a:solidFill>
                  <a:schemeClr val="tx1">
                    <a:tint val="75000"/>
                  </a:schemeClr>
                </a:solidFill>
              </a:defRPr>
            </a:lvl4pPr>
            <a:lvl5pPr marL="1341059" indent="0">
              <a:buNone/>
              <a:defRPr sz="1173">
                <a:solidFill>
                  <a:schemeClr val="tx1">
                    <a:tint val="75000"/>
                  </a:schemeClr>
                </a:solidFill>
              </a:defRPr>
            </a:lvl5pPr>
            <a:lvl6pPr marL="1676324" indent="0">
              <a:buNone/>
              <a:defRPr sz="1173">
                <a:solidFill>
                  <a:schemeClr val="tx1">
                    <a:tint val="75000"/>
                  </a:schemeClr>
                </a:solidFill>
              </a:defRPr>
            </a:lvl6pPr>
            <a:lvl7pPr marL="2011589" indent="0">
              <a:buNone/>
              <a:defRPr sz="1173">
                <a:solidFill>
                  <a:schemeClr val="tx1">
                    <a:tint val="75000"/>
                  </a:schemeClr>
                </a:solidFill>
              </a:defRPr>
            </a:lvl7pPr>
            <a:lvl8pPr marL="2346853" indent="0">
              <a:buNone/>
              <a:defRPr sz="1173">
                <a:solidFill>
                  <a:schemeClr val="tx1">
                    <a:tint val="75000"/>
                  </a:schemeClr>
                </a:solidFill>
              </a:defRPr>
            </a:lvl8pPr>
            <a:lvl9pPr marL="2682118" indent="0">
              <a:buNone/>
              <a:defRPr sz="117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D7B87-857E-BA4D-BC59-AAE566765CB8}" type="datetimeFigureOut">
              <a:rPr lang="es-MX" smtClean="0"/>
              <a:t>07/10/2021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33438-78BA-664E-8B0A-8DA708B1AD37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69764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1338792"/>
            <a:ext cx="3303270" cy="3190981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1338792"/>
            <a:ext cx="3303270" cy="3190981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D7B87-857E-BA4D-BC59-AAE566765CB8}" type="datetimeFigureOut">
              <a:rPr lang="es-MX" smtClean="0"/>
              <a:t>07/10/2021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33438-78BA-664E-8B0A-8DA708B1AD37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47424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267759"/>
            <a:ext cx="6703695" cy="972080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1232853"/>
            <a:ext cx="3288089" cy="604202"/>
          </a:xfrm>
        </p:spPr>
        <p:txBody>
          <a:bodyPr anchor="b"/>
          <a:lstStyle>
            <a:lvl1pPr marL="0" indent="0">
              <a:buNone/>
              <a:defRPr sz="1760" b="1"/>
            </a:lvl1pPr>
            <a:lvl2pPr marL="335265" indent="0">
              <a:buNone/>
              <a:defRPr sz="1467" b="1"/>
            </a:lvl2pPr>
            <a:lvl3pPr marL="670530" indent="0">
              <a:buNone/>
              <a:defRPr sz="1320" b="1"/>
            </a:lvl3pPr>
            <a:lvl4pPr marL="1005794" indent="0">
              <a:buNone/>
              <a:defRPr sz="1173" b="1"/>
            </a:lvl4pPr>
            <a:lvl5pPr marL="1341059" indent="0">
              <a:buNone/>
              <a:defRPr sz="1173" b="1"/>
            </a:lvl5pPr>
            <a:lvl6pPr marL="1676324" indent="0">
              <a:buNone/>
              <a:defRPr sz="1173" b="1"/>
            </a:lvl6pPr>
            <a:lvl7pPr marL="2011589" indent="0">
              <a:buNone/>
              <a:defRPr sz="1173" b="1"/>
            </a:lvl7pPr>
            <a:lvl8pPr marL="2346853" indent="0">
              <a:buNone/>
              <a:defRPr sz="1173" b="1"/>
            </a:lvl8pPr>
            <a:lvl9pPr marL="2682118" indent="0">
              <a:buNone/>
              <a:defRPr sz="1173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1837055"/>
            <a:ext cx="3288089" cy="2702031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1232853"/>
            <a:ext cx="3304282" cy="604202"/>
          </a:xfrm>
        </p:spPr>
        <p:txBody>
          <a:bodyPr anchor="b"/>
          <a:lstStyle>
            <a:lvl1pPr marL="0" indent="0">
              <a:buNone/>
              <a:defRPr sz="1760" b="1"/>
            </a:lvl1pPr>
            <a:lvl2pPr marL="335265" indent="0">
              <a:buNone/>
              <a:defRPr sz="1467" b="1"/>
            </a:lvl2pPr>
            <a:lvl3pPr marL="670530" indent="0">
              <a:buNone/>
              <a:defRPr sz="1320" b="1"/>
            </a:lvl3pPr>
            <a:lvl4pPr marL="1005794" indent="0">
              <a:buNone/>
              <a:defRPr sz="1173" b="1"/>
            </a:lvl4pPr>
            <a:lvl5pPr marL="1341059" indent="0">
              <a:buNone/>
              <a:defRPr sz="1173" b="1"/>
            </a:lvl5pPr>
            <a:lvl6pPr marL="1676324" indent="0">
              <a:buNone/>
              <a:defRPr sz="1173" b="1"/>
            </a:lvl6pPr>
            <a:lvl7pPr marL="2011589" indent="0">
              <a:buNone/>
              <a:defRPr sz="1173" b="1"/>
            </a:lvl7pPr>
            <a:lvl8pPr marL="2346853" indent="0">
              <a:buNone/>
              <a:defRPr sz="1173" b="1"/>
            </a:lvl8pPr>
            <a:lvl9pPr marL="2682118" indent="0">
              <a:buNone/>
              <a:defRPr sz="1173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1837055"/>
            <a:ext cx="3304282" cy="2702031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D7B87-857E-BA4D-BC59-AAE566765CB8}" type="datetimeFigureOut">
              <a:rPr lang="es-MX" smtClean="0"/>
              <a:t>07/10/2021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33438-78BA-664E-8B0A-8DA708B1AD37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4290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D7B87-857E-BA4D-BC59-AAE566765CB8}" type="datetimeFigureOut">
              <a:rPr lang="es-MX" smtClean="0"/>
              <a:t>07/10/2021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33438-78BA-664E-8B0A-8DA708B1AD37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5712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D7B87-857E-BA4D-BC59-AAE566765CB8}" type="datetimeFigureOut">
              <a:rPr lang="es-MX" smtClean="0"/>
              <a:t>07/10/2021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33438-78BA-664E-8B0A-8DA708B1AD37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35716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335280"/>
            <a:ext cx="2506801" cy="1173480"/>
          </a:xfrm>
        </p:spPr>
        <p:txBody>
          <a:bodyPr anchor="b"/>
          <a:lstStyle>
            <a:lvl1pPr>
              <a:defRPr sz="2347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724113"/>
            <a:ext cx="3934778" cy="3573992"/>
          </a:xfrm>
        </p:spPr>
        <p:txBody>
          <a:bodyPr/>
          <a:lstStyle>
            <a:lvl1pPr>
              <a:defRPr sz="2347"/>
            </a:lvl1pPr>
            <a:lvl2pPr>
              <a:defRPr sz="2053"/>
            </a:lvl2pPr>
            <a:lvl3pPr>
              <a:defRPr sz="1760"/>
            </a:lvl3pPr>
            <a:lvl4pPr>
              <a:defRPr sz="1467"/>
            </a:lvl4pPr>
            <a:lvl5pPr>
              <a:defRPr sz="1467"/>
            </a:lvl5pPr>
            <a:lvl6pPr>
              <a:defRPr sz="1467"/>
            </a:lvl6pPr>
            <a:lvl7pPr>
              <a:defRPr sz="1467"/>
            </a:lvl7pPr>
            <a:lvl8pPr>
              <a:defRPr sz="1467"/>
            </a:lvl8pPr>
            <a:lvl9pPr>
              <a:defRPr sz="1467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1508760"/>
            <a:ext cx="2506801" cy="2795165"/>
          </a:xfrm>
        </p:spPr>
        <p:txBody>
          <a:bodyPr/>
          <a:lstStyle>
            <a:lvl1pPr marL="0" indent="0">
              <a:buNone/>
              <a:defRPr sz="1173"/>
            </a:lvl1pPr>
            <a:lvl2pPr marL="335265" indent="0">
              <a:buNone/>
              <a:defRPr sz="1027"/>
            </a:lvl2pPr>
            <a:lvl3pPr marL="670530" indent="0">
              <a:buNone/>
              <a:defRPr sz="880"/>
            </a:lvl3pPr>
            <a:lvl4pPr marL="1005794" indent="0">
              <a:buNone/>
              <a:defRPr sz="733"/>
            </a:lvl4pPr>
            <a:lvl5pPr marL="1341059" indent="0">
              <a:buNone/>
              <a:defRPr sz="733"/>
            </a:lvl5pPr>
            <a:lvl6pPr marL="1676324" indent="0">
              <a:buNone/>
              <a:defRPr sz="733"/>
            </a:lvl6pPr>
            <a:lvl7pPr marL="2011589" indent="0">
              <a:buNone/>
              <a:defRPr sz="733"/>
            </a:lvl7pPr>
            <a:lvl8pPr marL="2346853" indent="0">
              <a:buNone/>
              <a:defRPr sz="733"/>
            </a:lvl8pPr>
            <a:lvl9pPr marL="2682118" indent="0">
              <a:buNone/>
              <a:defRPr sz="733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D7B87-857E-BA4D-BC59-AAE566765CB8}" type="datetimeFigureOut">
              <a:rPr lang="es-MX" smtClean="0"/>
              <a:t>07/10/2021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33438-78BA-664E-8B0A-8DA708B1AD37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39583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335280"/>
            <a:ext cx="2506801" cy="1173480"/>
          </a:xfrm>
        </p:spPr>
        <p:txBody>
          <a:bodyPr anchor="b"/>
          <a:lstStyle>
            <a:lvl1pPr>
              <a:defRPr sz="2347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724113"/>
            <a:ext cx="3934778" cy="3573992"/>
          </a:xfrm>
        </p:spPr>
        <p:txBody>
          <a:bodyPr anchor="t"/>
          <a:lstStyle>
            <a:lvl1pPr marL="0" indent="0">
              <a:buNone/>
              <a:defRPr sz="2347"/>
            </a:lvl1pPr>
            <a:lvl2pPr marL="335265" indent="0">
              <a:buNone/>
              <a:defRPr sz="2053"/>
            </a:lvl2pPr>
            <a:lvl3pPr marL="670530" indent="0">
              <a:buNone/>
              <a:defRPr sz="1760"/>
            </a:lvl3pPr>
            <a:lvl4pPr marL="1005794" indent="0">
              <a:buNone/>
              <a:defRPr sz="1467"/>
            </a:lvl4pPr>
            <a:lvl5pPr marL="1341059" indent="0">
              <a:buNone/>
              <a:defRPr sz="1467"/>
            </a:lvl5pPr>
            <a:lvl6pPr marL="1676324" indent="0">
              <a:buNone/>
              <a:defRPr sz="1467"/>
            </a:lvl6pPr>
            <a:lvl7pPr marL="2011589" indent="0">
              <a:buNone/>
              <a:defRPr sz="1467"/>
            </a:lvl7pPr>
            <a:lvl8pPr marL="2346853" indent="0">
              <a:buNone/>
              <a:defRPr sz="1467"/>
            </a:lvl8pPr>
            <a:lvl9pPr marL="2682118" indent="0">
              <a:buNone/>
              <a:defRPr sz="1467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1508760"/>
            <a:ext cx="2506801" cy="2795165"/>
          </a:xfrm>
        </p:spPr>
        <p:txBody>
          <a:bodyPr/>
          <a:lstStyle>
            <a:lvl1pPr marL="0" indent="0">
              <a:buNone/>
              <a:defRPr sz="1173"/>
            </a:lvl1pPr>
            <a:lvl2pPr marL="335265" indent="0">
              <a:buNone/>
              <a:defRPr sz="1027"/>
            </a:lvl2pPr>
            <a:lvl3pPr marL="670530" indent="0">
              <a:buNone/>
              <a:defRPr sz="880"/>
            </a:lvl3pPr>
            <a:lvl4pPr marL="1005794" indent="0">
              <a:buNone/>
              <a:defRPr sz="733"/>
            </a:lvl4pPr>
            <a:lvl5pPr marL="1341059" indent="0">
              <a:buNone/>
              <a:defRPr sz="733"/>
            </a:lvl5pPr>
            <a:lvl6pPr marL="1676324" indent="0">
              <a:buNone/>
              <a:defRPr sz="733"/>
            </a:lvl6pPr>
            <a:lvl7pPr marL="2011589" indent="0">
              <a:buNone/>
              <a:defRPr sz="733"/>
            </a:lvl7pPr>
            <a:lvl8pPr marL="2346853" indent="0">
              <a:buNone/>
              <a:defRPr sz="733"/>
            </a:lvl8pPr>
            <a:lvl9pPr marL="2682118" indent="0">
              <a:buNone/>
              <a:defRPr sz="733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D7B87-857E-BA4D-BC59-AAE566765CB8}" type="datetimeFigureOut">
              <a:rPr lang="es-MX" smtClean="0"/>
              <a:t>07/10/2021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33438-78BA-664E-8B0A-8DA708B1AD37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32640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D7B87-857E-BA4D-BC59-AAE566765CB8}" type="datetimeFigureOut">
              <a:rPr lang="es-MX" smtClean="0"/>
              <a:t>07/10/2021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33438-78BA-664E-8B0A-8DA708B1AD37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68517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267758"/>
            <a:ext cx="1675924" cy="4262015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267758"/>
            <a:ext cx="4930616" cy="4262015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D7B87-857E-BA4D-BC59-AAE566765CB8}" type="datetimeFigureOut">
              <a:rPr lang="es-MX" smtClean="0"/>
              <a:t>07/10/2021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33438-78BA-664E-8B0A-8DA708B1AD37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11645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267759"/>
            <a:ext cx="6703695" cy="972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1338792"/>
            <a:ext cx="6703695" cy="31909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4661325"/>
            <a:ext cx="1748790" cy="2677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BD7B87-857E-BA4D-BC59-AAE566765CB8}" type="datetimeFigureOut">
              <a:rPr lang="es-MX" smtClean="0"/>
              <a:t>07/10/2021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4661325"/>
            <a:ext cx="2623185" cy="2677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4661325"/>
            <a:ext cx="1748790" cy="2677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33438-78BA-664E-8B0A-8DA708B1AD37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99207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70530" rtl="0" eaLnBrk="1" latinLnBrk="0" hangingPunct="1">
        <a:lnSpc>
          <a:spcPct val="90000"/>
        </a:lnSpc>
        <a:spcBef>
          <a:spcPct val="0"/>
        </a:spcBef>
        <a:buNone/>
        <a:defRPr sz="322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7632" indent="-167632" algn="l" defTabSz="67053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053" kern="1200">
          <a:solidFill>
            <a:schemeClr val="tx1"/>
          </a:solidFill>
          <a:latin typeface="+mn-lt"/>
          <a:ea typeface="+mn-ea"/>
          <a:cs typeface="+mn-cs"/>
        </a:defRPr>
      </a:lvl1pPr>
      <a:lvl2pPr marL="502897" indent="-167632" algn="l" defTabSz="670530" rtl="0" eaLnBrk="1" latinLnBrk="0" hangingPunct="1">
        <a:lnSpc>
          <a:spcPct val="90000"/>
        </a:lnSpc>
        <a:spcBef>
          <a:spcPts val="367"/>
        </a:spcBef>
        <a:buFont typeface="Arial" panose="020B0604020202020204" pitchFamily="34" charset="0"/>
        <a:buChar char="•"/>
        <a:defRPr sz="1760" kern="1200">
          <a:solidFill>
            <a:schemeClr val="tx1"/>
          </a:solidFill>
          <a:latin typeface="+mn-lt"/>
          <a:ea typeface="+mn-ea"/>
          <a:cs typeface="+mn-cs"/>
        </a:defRPr>
      </a:lvl2pPr>
      <a:lvl3pPr marL="838162" indent="-167632" algn="l" defTabSz="670530" rtl="0" eaLnBrk="1" latinLnBrk="0" hangingPunct="1">
        <a:lnSpc>
          <a:spcPct val="90000"/>
        </a:lnSpc>
        <a:spcBef>
          <a:spcPts val="367"/>
        </a:spcBef>
        <a:buFont typeface="Arial" panose="020B0604020202020204" pitchFamily="34" charset="0"/>
        <a:buChar char="•"/>
        <a:defRPr sz="1467" kern="1200">
          <a:solidFill>
            <a:schemeClr val="tx1"/>
          </a:solidFill>
          <a:latin typeface="+mn-lt"/>
          <a:ea typeface="+mn-ea"/>
          <a:cs typeface="+mn-cs"/>
        </a:defRPr>
      </a:lvl3pPr>
      <a:lvl4pPr marL="1173427" indent="-167632" algn="l" defTabSz="670530" rtl="0" eaLnBrk="1" latinLnBrk="0" hangingPunct="1">
        <a:lnSpc>
          <a:spcPct val="90000"/>
        </a:lnSpc>
        <a:spcBef>
          <a:spcPts val="367"/>
        </a:spcBef>
        <a:buFont typeface="Arial" panose="020B0604020202020204" pitchFamily="34" charset="0"/>
        <a:buChar char="•"/>
        <a:defRPr sz="1320" kern="1200">
          <a:solidFill>
            <a:schemeClr val="tx1"/>
          </a:solidFill>
          <a:latin typeface="+mn-lt"/>
          <a:ea typeface="+mn-ea"/>
          <a:cs typeface="+mn-cs"/>
        </a:defRPr>
      </a:lvl4pPr>
      <a:lvl5pPr marL="1508691" indent="-167632" algn="l" defTabSz="670530" rtl="0" eaLnBrk="1" latinLnBrk="0" hangingPunct="1">
        <a:lnSpc>
          <a:spcPct val="90000"/>
        </a:lnSpc>
        <a:spcBef>
          <a:spcPts val="367"/>
        </a:spcBef>
        <a:buFont typeface="Arial" panose="020B0604020202020204" pitchFamily="34" charset="0"/>
        <a:buChar char="•"/>
        <a:defRPr sz="1320" kern="1200">
          <a:solidFill>
            <a:schemeClr val="tx1"/>
          </a:solidFill>
          <a:latin typeface="+mn-lt"/>
          <a:ea typeface="+mn-ea"/>
          <a:cs typeface="+mn-cs"/>
        </a:defRPr>
      </a:lvl5pPr>
      <a:lvl6pPr marL="1843956" indent="-167632" algn="l" defTabSz="670530" rtl="0" eaLnBrk="1" latinLnBrk="0" hangingPunct="1">
        <a:lnSpc>
          <a:spcPct val="90000"/>
        </a:lnSpc>
        <a:spcBef>
          <a:spcPts val="367"/>
        </a:spcBef>
        <a:buFont typeface="Arial" panose="020B0604020202020204" pitchFamily="34" charset="0"/>
        <a:buChar char="•"/>
        <a:defRPr sz="1320" kern="1200">
          <a:solidFill>
            <a:schemeClr val="tx1"/>
          </a:solidFill>
          <a:latin typeface="+mn-lt"/>
          <a:ea typeface="+mn-ea"/>
          <a:cs typeface="+mn-cs"/>
        </a:defRPr>
      </a:lvl6pPr>
      <a:lvl7pPr marL="2179221" indent="-167632" algn="l" defTabSz="670530" rtl="0" eaLnBrk="1" latinLnBrk="0" hangingPunct="1">
        <a:lnSpc>
          <a:spcPct val="90000"/>
        </a:lnSpc>
        <a:spcBef>
          <a:spcPts val="367"/>
        </a:spcBef>
        <a:buFont typeface="Arial" panose="020B0604020202020204" pitchFamily="34" charset="0"/>
        <a:buChar char="•"/>
        <a:defRPr sz="1320" kern="1200">
          <a:solidFill>
            <a:schemeClr val="tx1"/>
          </a:solidFill>
          <a:latin typeface="+mn-lt"/>
          <a:ea typeface="+mn-ea"/>
          <a:cs typeface="+mn-cs"/>
        </a:defRPr>
      </a:lvl7pPr>
      <a:lvl8pPr marL="2514486" indent="-167632" algn="l" defTabSz="670530" rtl="0" eaLnBrk="1" latinLnBrk="0" hangingPunct="1">
        <a:lnSpc>
          <a:spcPct val="90000"/>
        </a:lnSpc>
        <a:spcBef>
          <a:spcPts val="367"/>
        </a:spcBef>
        <a:buFont typeface="Arial" panose="020B0604020202020204" pitchFamily="34" charset="0"/>
        <a:buChar char="•"/>
        <a:defRPr sz="1320" kern="1200">
          <a:solidFill>
            <a:schemeClr val="tx1"/>
          </a:solidFill>
          <a:latin typeface="+mn-lt"/>
          <a:ea typeface="+mn-ea"/>
          <a:cs typeface="+mn-cs"/>
        </a:defRPr>
      </a:lvl8pPr>
      <a:lvl9pPr marL="2849750" indent="-167632" algn="l" defTabSz="670530" rtl="0" eaLnBrk="1" latinLnBrk="0" hangingPunct="1">
        <a:lnSpc>
          <a:spcPct val="90000"/>
        </a:lnSpc>
        <a:spcBef>
          <a:spcPts val="367"/>
        </a:spcBef>
        <a:buFont typeface="Arial" panose="020B0604020202020204" pitchFamily="34" charset="0"/>
        <a:buChar char="•"/>
        <a:defRPr sz="13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70530" rtl="0" eaLnBrk="1" latinLnBrk="0" hangingPunct="1">
        <a:defRPr sz="1320" kern="1200">
          <a:solidFill>
            <a:schemeClr val="tx1"/>
          </a:solidFill>
          <a:latin typeface="+mn-lt"/>
          <a:ea typeface="+mn-ea"/>
          <a:cs typeface="+mn-cs"/>
        </a:defRPr>
      </a:lvl1pPr>
      <a:lvl2pPr marL="335265" algn="l" defTabSz="670530" rtl="0" eaLnBrk="1" latinLnBrk="0" hangingPunct="1">
        <a:defRPr sz="1320" kern="1200">
          <a:solidFill>
            <a:schemeClr val="tx1"/>
          </a:solidFill>
          <a:latin typeface="+mn-lt"/>
          <a:ea typeface="+mn-ea"/>
          <a:cs typeface="+mn-cs"/>
        </a:defRPr>
      </a:lvl2pPr>
      <a:lvl3pPr marL="670530" algn="l" defTabSz="670530" rtl="0" eaLnBrk="1" latinLnBrk="0" hangingPunct="1">
        <a:defRPr sz="1320" kern="1200">
          <a:solidFill>
            <a:schemeClr val="tx1"/>
          </a:solidFill>
          <a:latin typeface="+mn-lt"/>
          <a:ea typeface="+mn-ea"/>
          <a:cs typeface="+mn-cs"/>
        </a:defRPr>
      </a:lvl3pPr>
      <a:lvl4pPr marL="1005794" algn="l" defTabSz="670530" rtl="0" eaLnBrk="1" latinLnBrk="0" hangingPunct="1">
        <a:defRPr sz="1320" kern="1200">
          <a:solidFill>
            <a:schemeClr val="tx1"/>
          </a:solidFill>
          <a:latin typeface="+mn-lt"/>
          <a:ea typeface="+mn-ea"/>
          <a:cs typeface="+mn-cs"/>
        </a:defRPr>
      </a:lvl4pPr>
      <a:lvl5pPr marL="1341059" algn="l" defTabSz="670530" rtl="0" eaLnBrk="1" latinLnBrk="0" hangingPunct="1">
        <a:defRPr sz="1320" kern="1200">
          <a:solidFill>
            <a:schemeClr val="tx1"/>
          </a:solidFill>
          <a:latin typeface="+mn-lt"/>
          <a:ea typeface="+mn-ea"/>
          <a:cs typeface="+mn-cs"/>
        </a:defRPr>
      </a:lvl5pPr>
      <a:lvl6pPr marL="1676324" algn="l" defTabSz="670530" rtl="0" eaLnBrk="1" latinLnBrk="0" hangingPunct="1">
        <a:defRPr sz="1320" kern="1200">
          <a:solidFill>
            <a:schemeClr val="tx1"/>
          </a:solidFill>
          <a:latin typeface="+mn-lt"/>
          <a:ea typeface="+mn-ea"/>
          <a:cs typeface="+mn-cs"/>
        </a:defRPr>
      </a:lvl6pPr>
      <a:lvl7pPr marL="2011589" algn="l" defTabSz="670530" rtl="0" eaLnBrk="1" latinLnBrk="0" hangingPunct="1">
        <a:defRPr sz="1320" kern="1200">
          <a:solidFill>
            <a:schemeClr val="tx1"/>
          </a:solidFill>
          <a:latin typeface="+mn-lt"/>
          <a:ea typeface="+mn-ea"/>
          <a:cs typeface="+mn-cs"/>
        </a:defRPr>
      </a:lvl7pPr>
      <a:lvl8pPr marL="2346853" algn="l" defTabSz="670530" rtl="0" eaLnBrk="1" latinLnBrk="0" hangingPunct="1">
        <a:defRPr sz="1320" kern="1200">
          <a:solidFill>
            <a:schemeClr val="tx1"/>
          </a:solidFill>
          <a:latin typeface="+mn-lt"/>
          <a:ea typeface="+mn-ea"/>
          <a:cs typeface="+mn-cs"/>
        </a:defRPr>
      </a:lvl8pPr>
      <a:lvl9pPr marL="2682118" algn="l" defTabSz="670530" rtl="0" eaLnBrk="1" latinLnBrk="0" hangingPunct="1">
        <a:defRPr sz="1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9AA3A571-551E-C640-B72F-67B20AF214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7772400" cy="50292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7F48C163-BF60-084F-B2FB-2DA8FBE2D901}"/>
              </a:ext>
            </a:extLst>
          </p:cNvPr>
          <p:cNvSpPr txBox="1"/>
          <p:nvPr/>
        </p:nvSpPr>
        <p:spPr>
          <a:xfrm>
            <a:off x="2883159" y="4038175"/>
            <a:ext cx="2880000" cy="810000"/>
          </a:xfrm>
          <a:prstGeom prst="rect">
            <a:avLst/>
          </a:prstGeom>
          <a:noFill/>
          <a:ln w="19050">
            <a:solidFill>
              <a:srgbClr val="4E341A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s-MX" sz="1000" b="1" dirty="0">
                <a:solidFill>
                  <a:srgbClr val="4E341A"/>
                </a:solidFill>
                <a:latin typeface="Montserrat" pitchFamily="2" charset="77"/>
              </a:rPr>
              <a:t>Espacio para colocar</a:t>
            </a:r>
          </a:p>
          <a:p>
            <a:pPr algn="ctr"/>
            <a:r>
              <a:rPr lang="es-MX" sz="1000" dirty="0">
                <a:solidFill>
                  <a:srgbClr val="4E341A"/>
                </a:solidFill>
                <a:latin typeface="Montserrat" pitchFamily="2" charset="77"/>
              </a:rPr>
              <a:t>Dirección de distribuidor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7ED3ED72-2990-F548-B1F5-726BE627504C}"/>
              </a:ext>
            </a:extLst>
          </p:cNvPr>
          <p:cNvSpPr txBox="1"/>
          <p:nvPr/>
        </p:nvSpPr>
        <p:spPr>
          <a:xfrm>
            <a:off x="5957779" y="4038175"/>
            <a:ext cx="1620000" cy="810000"/>
          </a:xfrm>
          <a:prstGeom prst="rect">
            <a:avLst/>
          </a:prstGeom>
          <a:noFill/>
          <a:ln w="19050">
            <a:solidFill>
              <a:srgbClr val="4E341A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s-MX" sz="1000" b="1" dirty="0">
                <a:solidFill>
                  <a:srgbClr val="4E341A"/>
                </a:solidFill>
                <a:latin typeface="Montserrat" pitchFamily="2" charset="77"/>
              </a:rPr>
              <a:t>Espacio para colocar</a:t>
            </a:r>
          </a:p>
          <a:p>
            <a:pPr algn="ctr"/>
            <a:r>
              <a:rPr lang="es-MX" sz="1000" dirty="0">
                <a:solidFill>
                  <a:srgbClr val="4E341A"/>
                </a:solidFill>
                <a:latin typeface="Montserrat" pitchFamily="2" charset="77"/>
              </a:rPr>
              <a:t>Logo de distribuidor</a:t>
            </a:r>
          </a:p>
        </p:txBody>
      </p:sp>
    </p:spTree>
    <p:extLst>
      <p:ext uri="{BB962C8B-B14F-4D97-AF65-F5344CB8AC3E}">
        <p14:creationId xmlns:p14="http://schemas.microsoft.com/office/powerpoint/2010/main" val="393157879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</TotalTime>
  <Words>12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Montserrat</vt:lpstr>
      <vt:lpstr>Tema de Office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Guadalupe Montes</cp:lastModifiedBy>
  <cp:revision>3</cp:revision>
  <dcterms:created xsi:type="dcterms:W3CDTF">2021-04-07T18:11:34Z</dcterms:created>
  <dcterms:modified xsi:type="dcterms:W3CDTF">2021-10-07T20:24:35Z</dcterms:modified>
</cp:coreProperties>
</file>